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4" autoAdjust="0"/>
  </p:normalViewPr>
  <p:slideViewPr>
    <p:cSldViewPr>
      <p:cViewPr varScale="1">
        <p:scale>
          <a:sx n="50" d="100"/>
          <a:sy n="50" d="100"/>
        </p:scale>
        <p:origin x="-69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911B3-FCF3-4F42-81C8-5E73636A2ABB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A362-E0B0-4B89-9991-1F45D925A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6403-788A-4AD0-A65C-1A8A5F7FA675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4DBB2-F9A8-49B9-92E5-D0F064DAA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er art cub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324600"/>
            <a:ext cx="6934200" cy="5334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INDUSTRY FUNDAMENTALS:  MODULE 1, </a:t>
            </a:r>
            <a:r>
              <a:rPr kumimoji="0" lang="en-US" sz="1200" b="1" i="0" u="none" strike="noStrike" kern="1200" cap="none" spc="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 A— </a:t>
            </a: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Evolution of the Power Industry and Its Regulatory Structure</a:t>
            </a:r>
          </a:p>
        </p:txBody>
      </p:sp>
      <p:pic>
        <p:nvPicPr>
          <p:cNvPr id="12" name="Picture 11" descr="cover art cube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topics/earth/features/health-sapping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Science Behind Cleaner 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particulate emissions higher in these areas?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Hint #1: particulates come from both natural and man-made sources</a:t>
            </a:r>
          </a:p>
          <a:p>
            <a:r>
              <a:rPr lang="en-US" dirty="0" smtClean="0"/>
              <a:t>Hint #2: particulates come from coal-fired power plants and factories</a:t>
            </a:r>
          </a:p>
          <a:p>
            <a:r>
              <a:rPr lang="en-US" dirty="0" smtClean="0"/>
              <a:t>Hint #3: particulates come </a:t>
            </a:r>
            <a:r>
              <a:rPr lang="en-US" dirty="0" smtClean="0"/>
              <a:t>from vehicle </a:t>
            </a:r>
            <a:r>
              <a:rPr lang="en-US" dirty="0" smtClean="0"/>
              <a:t>exhaust</a:t>
            </a:r>
          </a:p>
          <a:p>
            <a:r>
              <a:rPr lang="en-US" dirty="0" smtClean="0"/>
              <a:t>Hint #4: particulates come from burning of fields</a:t>
            </a:r>
          </a:p>
          <a:p>
            <a:r>
              <a:rPr lang="en-US" dirty="0" smtClean="0"/>
              <a:t>Hint #5: wind blows dust from roads and</a:t>
            </a:r>
            <a:br>
              <a:rPr lang="en-US" dirty="0" smtClean="0"/>
            </a:br>
            <a:r>
              <a:rPr lang="en-US" dirty="0" smtClean="0"/>
              <a:t>deserts into the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going on in North America?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6" name="Content Placeholder 3" descr="US-PM2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199"/>
            <a:ext cx="9144000" cy="563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“New Map Offers a Global View of Health-Sapping Air Pollution,” Adam </a:t>
            </a:r>
            <a:r>
              <a:rPr lang="en-US" dirty="0" err="1" smtClean="0"/>
              <a:t>Volland</a:t>
            </a:r>
            <a:r>
              <a:rPr lang="en-US" dirty="0" smtClean="0"/>
              <a:t>, Sept. 22, 2010, NASA’s Earth Science News Team</a:t>
            </a:r>
            <a:br>
              <a:rPr lang="en-US" dirty="0" smtClean="0"/>
            </a:br>
            <a:r>
              <a:rPr lang="en-US" sz="2400" b="1" u="sng" dirty="0" smtClean="0">
                <a:hlinkClick r:id="rId3"/>
              </a:rPr>
              <a:t>http://www.nasa.gov/topics/earth/features/health-sapping.html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Particulate Air Pollution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developing countries do not have air monitoring sensors, so it is difficult to estimate the amount of pollution </a:t>
            </a:r>
          </a:p>
          <a:p>
            <a:r>
              <a:rPr lang="en-US" dirty="0" smtClean="0"/>
              <a:t>Particle pollution is one-tenth the diameter of a human hair (PM</a:t>
            </a:r>
            <a:r>
              <a:rPr lang="en-US" baseline="-25000" dirty="0" smtClean="0"/>
              <a:t>2.5</a:t>
            </a:r>
            <a:r>
              <a:rPr lang="en-US" dirty="0" smtClean="0"/>
              <a:t> = 2.5 micrometers or less in diameter)</a:t>
            </a:r>
          </a:p>
          <a:p>
            <a:r>
              <a:rPr lang="en-US" dirty="0" smtClean="0"/>
              <a:t>Suspected of contributing to millions of premature deaths around the world each </a:t>
            </a:r>
            <a:br>
              <a:rPr lang="en-US" dirty="0" smtClean="0"/>
            </a:br>
            <a:r>
              <a:rPr lang="en-US" dirty="0" smtClean="0"/>
              <a:t>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Health Impacts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 particulate matter can enter the lungs and then the bloodstream</a:t>
            </a:r>
          </a:p>
          <a:p>
            <a:r>
              <a:rPr lang="en-US" dirty="0" smtClean="0"/>
              <a:t>Causes asthma, cardiovascular disease, bronchitis</a:t>
            </a:r>
          </a:p>
          <a:p>
            <a:r>
              <a:rPr lang="en-US" dirty="0" smtClean="0"/>
              <a:t>The American Heart Association estimates that PM</a:t>
            </a:r>
            <a:r>
              <a:rPr lang="en-US" baseline="-25000" dirty="0" smtClean="0"/>
              <a:t>2.5 </a:t>
            </a:r>
            <a:r>
              <a:rPr lang="en-US" dirty="0" smtClean="0"/>
              <a:t>contributes to 60,000 deaths a year in the 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Satellites Offer a Global Perspective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most satellite instruments cannot tell the difference between particles that are close to the ground and those high in the atmosphere</a:t>
            </a:r>
          </a:p>
          <a:p>
            <a:r>
              <a:rPr lang="en-US" dirty="0" smtClean="0"/>
              <a:t>Canadian researchers </a:t>
            </a:r>
            <a:r>
              <a:rPr lang="en-US" dirty="0" err="1" smtClean="0"/>
              <a:t>Donkelaar</a:t>
            </a:r>
            <a:r>
              <a:rPr lang="en-US" dirty="0" smtClean="0"/>
              <a:t> &amp; Martin used data from two NASA satellite instruments and a computer modeling program to develop a new 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NASA’s Scientific Instruments</a:t>
            </a:r>
            <a:endParaRPr lang="en-US" dirty="0"/>
          </a:p>
        </p:txBody>
      </p:sp>
      <p:pic>
        <p:nvPicPr>
          <p:cNvPr id="6" name="Content Placeholder 6" descr="MIS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76515"/>
            <a:ext cx="4648200" cy="4548085"/>
          </a:xfrm>
        </p:spPr>
      </p:pic>
      <p:sp>
        <p:nvSpPr>
          <p:cNvPr id="7" name="Rectangle 6"/>
          <p:cNvSpPr/>
          <p:nvPr/>
        </p:nvSpPr>
        <p:spPr>
          <a:xfrm>
            <a:off x="4556719" y="2057400"/>
            <a:ext cx="2910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Multi-angle Imaging Spectroradiometer (MISR)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48200" y="3886200"/>
            <a:ext cx="335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 Credit: NASA/</a:t>
            </a:r>
            <a:r>
              <a:rPr lang="en-US" dirty="0" err="1" smtClean="0"/>
              <a:t>CalTech</a:t>
            </a:r>
            <a:r>
              <a:rPr lang="en-US" dirty="0" smtClean="0"/>
              <a:t>/JPL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NASA’s Scientific Instruments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6719" y="2057400"/>
            <a:ext cx="2910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Moderate Resolution Imaging Spectroradiometer (MODIS)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48200" y="3886200"/>
            <a:ext cx="267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 Credit: NASA/GSFC</a:t>
            </a:r>
            <a:endParaRPr lang="en-US" dirty="0"/>
          </a:p>
        </p:txBody>
      </p:sp>
      <p:pic>
        <p:nvPicPr>
          <p:cNvPr id="10" name="Content Placeholder 8" descr="mod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45720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New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an estimate of PM</a:t>
            </a:r>
            <a:r>
              <a:rPr lang="en-US" baseline="-25000" dirty="0" smtClean="0"/>
              <a:t>2.5 </a:t>
            </a:r>
            <a:r>
              <a:rPr lang="en-US" dirty="0" smtClean="0"/>
              <a:t>pollution over developing countries, something that has been hard to do in the past</a:t>
            </a:r>
          </a:p>
          <a:p>
            <a:r>
              <a:rPr lang="en-US" dirty="0" smtClean="0"/>
              <a:t>When compared with maps of population density, the new map suggests that more than 80% of the world’s population breathes air that exceeds the World Health Organization’s </a:t>
            </a:r>
            <a:br>
              <a:rPr lang="en-US" dirty="0" smtClean="0"/>
            </a:br>
            <a:r>
              <a:rPr lang="en-US" dirty="0" smtClean="0"/>
              <a:t>limits on air particulates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Satellite-Derived Map of Particulates Over 2001-2006</a:t>
            </a:r>
            <a:endParaRPr lang="en-US" dirty="0"/>
          </a:p>
        </p:txBody>
      </p:sp>
      <p:pic>
        <p:nvPicPr>
          <p:cNvPr id="6" name="Content Placeholder 3" descr="NASA Satellite Particulat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9144000" cy="4724401"/>
          </a:xfrm>
        </p:spPr>
      </p:pic>
      <p:sp>
        <p:nvSpPr>
          <p:cNvPr id="7" name="Rectangle 6"/>
          <p:cNvSpPr/>
          <p:nvPr/>
        </p:nvSpPr>
        <p:spPr>
          <a:xfrm>
            <a:off x="4572000" y="1676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Credit: Dalhousie University, Aaron van </a:t>
            </a:r>
            <a:r>
              <a:rPr lang="en-US" sz="1600" dirty="0" err="1" smtClean="0"/>
              <a:t>Donkelaar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you see the highest concentrations of PM</a:t>
            </a:r>
            <a:r>
              <a:rPr lang="en-US" baseline="-25000" dirty="0" smtClean="0"/>
              <a:t>2.5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Saudi Arabia (Middle East)</a:t>
            </a:r>
          </a:p>
          <a:p>
            <a:r>
              <a:rPr lang="en-US" dirty="0" smtClean="0"/>
              <a:t>Niger, Chad, Mali, Western Sahara (Africa)</a:t>
            </a:r>
          </a:p>
          <a:p>
            <a:r>
              <a:rPr lang="en-US" dirty="0" smtClean="0"/>
              <a:t>Eastern China</a:t>
            </a:r>
          </a:p>
          <a:p>
            <a:r>
              <a:rPr lang="en-US" dirty="0" smtClean="0"/>
              <a:t>Northern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67</TotalTime>
  <Words>381</Words>
  <Application>Microsoft Office PowerPoint</Application>
  <PresentationFormat>On-screen Show (4:3)</PresentationFormat>
  <Paragraphs>49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Deluxe</vt:lpstr>
      <vt:lpstr>The Science Behind Cleaner Air</vt:lpstr>
      <vt:lpstr>Monitoring Particulate Air Pollution</vt:lpstr>
      <vt:lpstr>Health Impacts</vt:lpstr>
      <vt:lpstr>Satellites Offer a Global Perspective</vt:lpstr>
      <vt:lpstr>NASA’s Scientific Instruments</vt:lpstr>
      <vt:lpstr>NASA’s Scientific Instruments</vt:lpstr>
      <vt:lpstr>The New Map</vt:lpstr>
      <vt:lpstr>Global Satellite-Derived Map of Particulates Over 2001-2006</vt:lpstr>
      <vt:lpstr>Where do you see the highest concentrations of PM2.5?</vt:lpstr>
      <vt:lpstr>Why are particulate emissions higher in these areas?</vt:lpstr>
      <vt:lpstr>What’s going on in North America?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hcotner</dc:creator>
  <cp:lastModifiedBy>anderson</cp:lastModifiedBy>
  <cp:revision>21</cp:revision>
  <dcterms:created xsi:type="dcterms:W3CDTF">2010-11-20T19:51:47Z</dcterms:created>
  <dcterms:modified xsi:type="dcterms:W3CDTF">2011-06-08T21:06:17Z</dcterms:modified>
</cp:coreProperties>
</file>